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03" r:id="rId2"/>
    <p:sldMasterId id="2147483706" r:id="rId3"/>
    <p:sldMasterId id="2147483713" r:id="rId4"/>
  </p:sldMasterIdLst>
  <p:sldIdLst>
    <p:sldId id="269" r:id="rId5"/>
    <p:sldId id="257" r:id="rId6"/>
    <p:sldId id="258" r:id="rId7"/>
    <p:sldId id="259" r:id="rId8"/>
    <p:sldId id="260" r:id="rId9"/>
    <p:sldId id="261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9F29"/>
    <a:srgbClr val="8D1730"/>
    <a:srgbClr val="5F259F"/>
    <a:srgbClr val="9D2235"/>
    <a:srgbClr val="D52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 autoAdjust="0"/>
    <p:restoredTop sz="94660"/>
  </p:normalViewPr>
  <p:slideViewPr>
    <p:cSldViewPr snapToGrid="0">
      <p:cViewPr>
        <p:scale>
          <a:sx n="100" d="100"/>
          <a:sy n="100" d="100"/>
        </p:scale>
        <p:origin x="24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E565177-4B24-FE46-BDFC-D86B1B40A5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703" y="2448527"/>
            <a:ext cx="6614983" cy="150563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FontTx/>
              <a:buNone/>
              <a:defRPr sz="6000" b="1" i="0" spc="150" baseline="0">
                <a:solidFill>
                  <a:srgbClr val="8D1730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E04EC8F-E87A-7D41-8BA5-79A1CC6A9F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08703" y="4220002"/>
            <a:ext cx="6614983" cy="6897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FontTx/>
              <a:buNone/>
              <a:defRPr sz="2400" b="0" i="0" spc="15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Description copy</a:t>
            </a:r>
          </a:p>
        </p:txBody>
      </p:sp>
    </p:spTree>
    <p:extLst>
      <p:ext uri="{BB962C8B-B14F-4D97-AF65-F5344CB8AC3E}">
        <p14:creationId xmlns:p14="http://schemas.microsoft.com/office/powerpoint/2010/main" val="274548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7D7888-EA32-224C-8BAD-BEBC13361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4" y="1638444"/>
            <a:ext cx="5348774" cy="20220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7CF4B60-A590-B64D-8F4B-4CD66EC13E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0864" y="3906650"/>
            <a:ext cx="5348774" cy="1925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E9A53C8-D42B-1C43-9611-04DD7EA32E0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92364" y="1638444"/>
            <a:ext cx="5436574" cy="20220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3277A70-0C25-B144-A10B-E1E5326A5B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92364" y="3906650"/>
            <a:ext cx="5436574" cy="1925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8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40B5EA7-FBD8-594D-A5DB-D7B3C3ED15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0065" y="2400440"/>
            <a:ext cx="4423896" cy="197643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8D1730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182403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8F5F439-43C0-9549-8333-B23E0875A83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5589" y="2364586"/>
            <a:ext cx="8725421" cy="306863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2000" b="0" i="0" spc="15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Description copy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3ABCAD6-DF3F-144F-94F6-2E216C26BE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4600" y="1638444"/>
            <a:ext cx="10947400" cy="51308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8D1730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8984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6C54E13-185B-3745-823D-5CE661A4BC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4600" y="1638444"/>
            <a:ext cx="10947400" cy="513085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8D1730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0B2BD44-8826-3045-9C2A-99EE70C777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5312" y="2364586"/>
            <a:ext cx="8725976" cy="3068637"/>
          </a:xfrm>
          <a:prstGeom prst="rect">
            <a:avLst/>
          </a:prstGeom>
        </p:spPr>
        <p:txBody>
          <a:bodyPr/>
          <a:lstStyle>
            <a:lvl1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89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676E7F0-F887-074A-A4D5-9300835C3F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9039" y="1638444"/>
            <a:ext cx="5702961" cy="51308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8D1730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9A43F5C-61E4-BB40-BF3A-722F1AA1B2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89039" y="2364586"/>
            <a:ext cx="4952840" cy="3068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latin typeface="Arial" panose="020B0604020202020204" pitchFamily="34" charset="0"/>
              </a:defRPr>
            </a:lvl1pPr>
            <a:lvl2pPr marL="457200" indent="0">
              <a:buNone/>
              <a:defRPr sz="2000" baseline="0">
                <a:latin typeface="Arial" panose="020B0604020202020204" pitchFamily="34" charset="0"/>
              </a:defRPr>
            </a:lvl2pPr>
            <a:lvl3pPr marL="914400" indent="0">
              <a:buNone/>
              <a:defRPr sz="2000" baseline="0">
                <a:latin typeface="Arial" panose="020B0604020202020204" pitchFamily="34" charset="0"/>
              </a:defRPr>
            </a:lvl3pPr>
            <a:lvl4pPr marL="1371600" indent="0">
              <a:buNone/>
              <a:defRPr sz="2000" baseline="0">
                <a:latin typeface="Arial" panose="020B0604020202020204" pitchFamily="34" charset="0"/>
              </a:defRPr>
            </a:lvl4pPr>
            <a:lvl5pPr marL="1828800" indent="0">
              <a:buNone/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Description Copy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D590599-1A55-6044-BD22-5A1B41F71C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38444"/>
            <a:ext cx="5545137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96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676E7F0-F887-074A-A4D5-9300835C3F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9039" y="1638444"/>
            <a:ext cx="5702961" cy="513085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400"/>
              </a:spcBef>
              <a:buFontTx/>
              <a:buNone/>
              <a:defRPr sz="4500" b="1" i="0" spc="150" baseline="0">
                <a:solidFill>
                  <a:srgbClr val="8D1730"/>
                </a:solidFill>
                <a:latin typeface="Times" pitchFamily="2" charset="0"/>
              </a:defRPr>
            </a:lvl1pPr>
            <a:lvl2pPr>
              <a:defRPr>
                <a:solidFill>
                  <a:srgbClr val="8D1730"/>
                </a:solidFill>
              </a:defRPr>
            </a:lvl2pPr>
            <a:lvl3pPr>
              <a:defRPr>
                <a:solidFill>
                  <a:srgbClr val="8D1730"/>
                </a:solidFill>
              </a:defRPr>
            </a:lvl3pPr>
            <a:lvl4pPr>
              <a:defRPr>
                <a:solidFill>
                  <a:srgbClr val="8D1730"/>
                </a:solidFill>
              </a:defRPr>
            </a:lvl4pPr>
            <a:lvl5pPr>
              <a:defRPr>
                <a:solidFill>
                  <a:srgbClr val="8D1730"/>
                </a:solidFill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D590599-1A55-6044-BD22-5A1B41F71C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38444"/>
            <a:ext cx="5545137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583D97-4E4A-534A-9EFE-1984999C01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9039" y="2364586"/>
            <a:ext cx="4952840" cy="3068637"/>
          </a:xfrm>
          <a:prstGeom prst="rect">
            <a:avLst/>
          </a:prstGeom>
        </p:spPr>
        <p:txBody>
          <a:bodyPr/>
          <a:lstStyle>
            <a:lvl1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1pPr>
            <a:lvl2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2pPr>
            <a:lvl3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3pPr>
            <a:lvl4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4pPr>
            <a:lvl5pPr>
              <a:buClr>
                <a:srgbClr val="8D1730"/>
              </a:buCl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8741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7D7888-EA32-224C-8BAD-BEBC13361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4" y="1638444"/>
            <a:ext cx="11178074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5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7D7888-EA32-224C-8BAD-BEBC13361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4" y="1638444"/>
            <a:ext cx="5348774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516A2-5D79-9D46-8581-163BCD6B6F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2364" y="1638444"/>
            <a:ext cx="5436574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D7D7888-EA32-224C-8BAD-BEBC13361B5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4" y="1638444"/>
            <a:ext cx="5348774" cy="20220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516A2-5D79-9D46-8581-163BCD6B6F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92364" y="1638444"/>
            <a:ext cx="5436574" cy="41845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7CF4B60-A590-B64D-8F4B-4CD66EC13E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0864" y="3906650"/>
            <a:ext cx="5348774" cy="1925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72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F18CE03-128A-8E41-91D5-E3B7AC5915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</a:blip>
          <a:srcRect t="10020" r="12156" b="19556"/>
          <a:stretch/>
        </p:blipFill>
        <p:spPr>
          <a:xfrm flipH="1">
            <a:off x="0" y="339879"/>
            <a:ext cx="12192000" cy="6518121"/>
          </a:xfrm>
          <a:prstGeom prst="rect">
            <a:avLst/>
          </a:prstGeom>
        </p:spPr>
      </p:pic>
      <p:sp>
        <p:nvSpPr>
          <p:cNvPr id="19" name="object 18">
            <a:extLst>
              <a:ext uri="{FF2B5EF4-FFF2-40B4-BE49-F238E27FC236}">
                <a16:creationId xmlns:a16="http://schemas.microsoft.com/office/drawing/2014/main" id="{C43A3F1F-E5BF-7846-89B0-11EDBEC7382E}"/>
              </a:ext>
            </a:extLst>
          </p:cNvPr>
          <p:cNvSpPr/>
          <p:nvPr userDrawn="1"/>
        </p:nvSpPr>
        <p:spPr>
          <a:xfrm>
            <a:off x="659957" y="5843986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B49F29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9">
            <a:extLst>
              <a:ext uri="{FF2B5EF4-FFF2-40B4-BE49-F238E27FC236}">
                <a16:creationId xmlns:a16="http://schemas.microsoft.com/office/drawing/2014/main" id="{A3E45C35-4E90-A941-BB83-EBF80D0AAF3A}"/>
              </a:ext>
            </a:extLst>
          </p:cNvPr>
          <p:cNvSpPr/>
          <p:nvPr userDrawn="1"/>
        </p:nvSpPr>
        <p:spPr>
          <a:xfrm>
            <a:off x="30369" y="5891612"/>
            <a:ext cx="629587" cy="45719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rgbClr val="B49F29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5625E8-68EF-F348-924A-8C79E4131E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97413" y="5671478"/>
            <a:ext cx="1624087" cy="438360"/>
          </a:xfrm>
          <a:prstGeom prst="rect">
            <a:avLst/>
          </a:prstGeom>
        </p:spPr>
      </p:pic>
      <p:sp>
        <p:nvSpPr>
          <p:cNvPr id="22" name="object 18">
            <a:extLst>
              <a:ext uri="{FF2B5EF4-FFF2-40B4-BE49-F238E27FC236}">
                <a16:creationId xmlns:a16="http://schemas.microsoft.com/office/drawing/2014/main" id="{51BCF4AC-AA7A-E64B-BF12-6B672B9D6F5B}"/>
              </a:ext>
            </a:extLst>
          </p:cNvPr>
          <p:cNvSpPr/>
          <p:nvPr userDrawn="1"/>
        </p:nvSpPr>
        <p:spPr>
          <a:xfrm>
            <a:off x="11549439" y="911451"/>
            <a:ext cx="164449" cy="170239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80F86C54-A825-D94D-A68C-54D6850AE76B}"/>
              </a:ext>
            </a:extLst>
          </p:cNvPr>
          <p:cNvSpPr/>
          <p:nvPr userDrawn="1"/>
        </p:nvSpPr>
        <p:spPr>
          <a:xfrm>
            <a:off x="0" y="-12056"/>
            <a:ext cx="1779640" cy="359402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87DFF2C5-5EB5-D340-A4FF-0F16DB8CB7DB}"/>
              </a:ext>
            </a:extLst>
          </p:cNvPr>
          <p:cNvSpPr/>
          <p:nvPr userDrawn="1"/>
        </p:nvSpPr>
        <p:spPr>
          <a:xfrm rot="10800000" flipV="1">
            <a:off x="0" y="339881"/>
            <a:ext cx="12192000" cy="224187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chemeClr val="bg1">
                <a:lumMod val="1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18">
            <a:extLst>
              <a:ext uri="{FF2B5EF4-FFF2-40B4-BE49-F238E27FC236}">
                <a16:creationId xmlns:a16="http://schemas.microsoft.com/office/drawing/2014/main" id="{C581BFFD-05DA-414F-8304-32E9B82AF69B}"/>
              </a:ext>
            </a:extLst>
          </p:cNvPr>
          <p:cNvSpPr/>
          <p:nvPr userDrawn="1"/>
        </p:nvSpPr>
        <p:spPr>
          <a:xfrm>
            <a:off x="11549439" y="1503405"/>
            <a:ext cx="164449" cy="170239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B49F2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E6111439-A22E-C141-B1E3-1E74B32E90F7}"/>
              </a:ext>
            </a:extLst>
          </p:cNvPr>
          <p:cNvSpPr/>
          <p:nvPr userDrawn="1"/>
        </p:nvSpPr>
        <p:spPr>
          <a:xfrm>
            <a:off x="11549439" y="2090546"/>
            <a:ext cx="164449" cy="170239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18">
            <a:extLst>
              <a:ext uri="{FF2B5EF4-FFF2-40B4-BE49-F238E27FC236}">
                <a16:creationId xmlns:a16="http://schemas.microsoft.com/office/drawing/2014/main" id="{DB3BBED4-7301-674D-BA8C-C7FD5CB01A85}"/>
              </a:ext>
            </a:extLst>
          </p:cNvPr>
          <p:cNvSpPr/>
          <p:nvPr userDrawn="1"/>
        </p:nvSpPr>
        <p:spPr>
          <a:xfrm>
            <a:off x="11549439" y="2686413"/>
            <a:ext cx="164449" cy="170239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93C6DF-758F-6740-AA8B-7A50A401D833}"/>
              </a:ext>
            </a:extLst>
          </p:cNvPr>
          <p:cNvSpPr/>
          <p:nvPr userDrawn="1"/>
        </p:nvSpPr>
        <p:spPr>
          <a:xfrm>
            <a:off x="-162534" y="5725668"/>
            <a:ext cx="329980" cy="329980"/>
          </a:xfrm>
          <a:prstGeom prst="ellipse">
            <a:avLst/>
          </a:prstGeom>
          <a:solidFill>
            <a:srgbClr val="B49F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47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F5C13D-B27A-424C-BE87-7D8A1AE59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23" t="26128" r="37408" b="2025"/>
          <a:stretch/>
        </p:blipFill>
        <p:spPr>
          <a:xfrm>
            <a:off x="9105899" y="0"/>
            <a:ext cx="308610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5F1735-85F3-724A-A0A2-DFC409C7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05900" y="0"/>
            <a:ext cx="3086100" cy="25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object 19">
            <a:extLst>
              <a:ext uri="{FF2B5EF4-FFF2-40B4-BE49-F238E27FC236}">
                <a16:creationId xmlns:a16="http://schemas.microsoft.com/office/drawing/2014/main" id="{EEBD7EC5-F6B5-1648-BB35-7A2DA98549F6}"/>
              </a:ext>
            </a:extLst>
          </p:cNvPr>
          <p:cNvSpPr/>
          <p:nvPr userDrawn="1"/>
        </p:nvSpPr>
        <p:spPr>
          <a:xfrm rot="5400000" flipV="1">
            <a:off x="5714199" y="3391707"/>
            <a:ext cx="6857996" cy="74593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F76A05-BAAE-CC44-BAC0-955A501D1B0A}"/>
              </a:ext>
            </a:extLst>
          </p:cNvPr>
          <p:cNvCxnSpPr>
            <a:cxnSpLocks/>
          </p:cNvCxnSpPr>
          <p:nvPr userDrawn="1"/>
        </p:nvCxnSpPr>
        <p:spPr>
          <a:xfrm>
            <a:off x="2150076" y="6384328"/>
            <a:ext cx="10041924" cy="0"/>
          </a:xfrm>
          <a:prstGeom prst="line">
            <a:avLst/>
          </a:prstGeom>
          <a:ln w="15875">
            <a:solidFill>
              <a:srgbClr val="B49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18">
            <a:extLst>
              <a:ext uri="{FF2B5EF4-FFF2-40B4-BE49-F238E27FC236}">
                <a16:creationId xmlns:a16="http://schemas.microsoft.com/office/drawing/2014/main" id="{CCD0EA7F-2862-1248-9A1C-D98F49EEDB60}"/>
              </a:ext>
            </a:extLst>
          </p:cNvPr>
          <p:cNvSpPr/>
          <p:nvPr userDrawn="1"/>
        </p:nvSpPr>
        <p:spPr>
          <a:xfrm rot="5400000">
            <a:off x="2820692" y="6337656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8">
            <a:extLst>
              <a:ext uri="{FF2B5EF4-FFF2-40B4-BE49-F238E27FC236}">
                <a16:creationId xmlns:a16="http://schemas.microsoft.com/office/drawing/2014/main" id="{CE474BF7-A036-3748-ABC2-D8934ACB9385}"/>
              </a:ext>
            </a:extLst>
          </p:cNvPr>
          <p:cNvSpPr/>
          <p:nvPr userDrawn="1"/>
        </p:nvSpPr>
        <p:spPr>
          <a:xfrm rot="5400000">
            <a:off x="3781789" y="6337656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id="{3F6C5E60-C8A7-644B-AF40-34C77B71BA64}"/>
              </a:ext>
            </a:extLst>
          </p:cNvPr>
          <p:cNvSpPr/>
          <p:nvPr userDrawn="1"/>
        </p:nvSpPr>
        <p:spPr>
          <a:xfrm rot="5400000">
            <a:off x="3071400" y="6337657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1C2D73-EE54-9B4E-AB9C-B1B3C423E115}"/>
              </a:ext>
            </a:extLst>
          </p:cNvPr>
          <p:cNvSpPr/>
          <p:nvPr userDrawn="1"/>
        </p:nvSpPr>
        <p:spPr>
          <a:xfrm>
            <a:off x="-928232" y="4934470"/>
            <a:ext cx="3086100" cy="3154344"/>
          </a:xfrm>
          <a:prstGeom prst="ellipse">
            <a:avLst/>
          </a:prstGeom>
          <a:noFill/>
          <a:ln w="15875">
            <a:solidFill>
              <a:srgbClr val="B49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C007FB-5202-A547-BED1-8FECF199150C}"/>
              </a:ext>
            </a:extLst>
          </p:cNvPr>
          <p:cNvCxnSpPr>
            <a:cxnSpLocks/>
          </p:cNvCxnSpPr>
          <p:nvPr userDrawn="1"/>
        </p:nvCxnSpPr>
        <p:spPr>
          <a:xfrm>
            <a:off x="-15608" y="2716109"/>
            <a:ext cx="1019385" cy="0"/>
          </a:xfrm>
          <a:prstGeom prst="line">
            <a:avLst/>
          </a:prstGeom>
          <a:ln w="15875">
            <a:solidFill>
              <a:srgbClr val="B49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ject 18">
            <a:extLst>
              <a:ext uri="{FF2B5EF4-FFF2-40B4-BE49-F238E27FC236}">
                <a16:creationId xmlns:a16="http://schemas.microsoft.com/office/drawing/2014/main" id="{56535564-82CB-3641-9C02-9090A8651BB6}"/>
              </a:ext>
            </a:extLst>
          </p:cNvPr>
          <p:cNvSpPr/>
          <p:nvPr userDrawn="1"/>
        </p:nvSpPr>
        <p:spPr>
          <a:xfrm rot="5400000">
            <a:off x="936653" y="2668634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B49F2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4334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70DAC0B-7095-0E48-89E1-D262A52E5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423" t="26128" r="66304" b="2025"/>
          <a:stretch/>
        </p:blipFill>
        <p:spPr>
          <a:xfrm>
            <a:off x="0" y="0"/>
            <a:ext cx="1234769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92396C-5683-B04C-BF33-2C7285D07B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490431" y="6113643"/>
            <a:ext cx="253988" cy="1234701"/>
          </a:xfrm>
          <a:prstGeom prst="rect">
            <a:avLst/>
          </a:prstGeom>
          <a:solidFill>
            <a:srgbClr val="9D2235"/>
          </a:solidFill>
        </p:spPr>
      </p:pic>
      <p:sp>
        <p:nvSpPr>
          <p:cNvPr id="19" name="object 19">
            <a:extLst>
              <a:ext uri="{FF2B5EF4-FFF2-40B4-BE49-F238E27FC236}">
                <a16:creationId xmlns:a16="http://schemas.microsoft.com/office/drawing/2014/main" id="{81ABC15F-6936-7B44-AEE0-7FC60968E180}"/>
              </a:ext>
            </a:extLst>
          </p:cNvPr>
          <p:cNvSpPr/>
          <p:nvPr userDrawn="1"/>
        </p:nvSpPr>
        <p:spPr>
          <a:xfrm rot="5400000" flipV="1">
            <a:off x="-2156932" y="3391707"/>
            <a:ext cx="6857996" cy="74593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AEE2E8-BD2A-E341-9C14-21616B85F96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8351" y="465178"/>
            <a:ext cx="639396" cy="78006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A5A495-CB4A-384E-BD77-E791BA50C23E}"/>
              </a:ext>
            </a:extLst>
          </p:cNvPr>
          <p:cNvCxnSpPr>
            <a:cxnSpLocks/>
          </p:cNvCxnSpPr>
          <p:nvPr userDrawn="1"/>
        </p:nvCxnSpPr>
        <p:spPr>
          <a:xfrm>
            <a:off x="0" y="6603999"/>
            <a:ext cx="12192000" cy="2058"/>
          </a:xfrm>
          <a:prstGeom prst="line">
            <a:avLst/>
          </a:prstGeom>
          <a:ln w="15875">
            <a:solidFill>
              <a:srgbClr val="B49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bject 18">
            <a:extLst>
              <a:ext uri="{FF2B5EF4-FFF2-40B4-BE49-F238E27FC236}">
                <a16:creationId xmlns:a16="http://schemas.microsoft.com/office/drawing/2014/main" id="{B2AC8607-D131-544B-BF9E-A36D15C0184B}"/>
              </a:ext>
            </a:extLst>
          </p:cNvPr>
          <p:cNvSpPr/>
          <p:nvPr userDrawn="1"/>
        </p:nvSpPr>
        <p:spPr>
          <a:xfrm rot="5400000">
            <a:off x="10593322" y="6563899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18">
            <a:extLst>
              <a:ext uri="{FF2B5EF4-FFF2-40B4-BE49-F238E27FC236}">
                <a16:creationId xmlns:a16="http://schemas.microsoft.com/office/drawing/2014/main" id="{FAF8B8F9-542C-6A46-B2A7-36D7E179EC63}"/>
              </a:ext>
            </a:extLst>
          </p:cNvPr>
          <p:cNvSpPr/>
          <p:nvPr userDrawn="1"/>
        </p:nvSpPr>
        <p:spPr>
          <a:xfrm rot="5400000">
            <a:off x="11646885" y="6563899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8">
            <a:extLst>
              <a:ext uri="{FF2B5EF4-FFF2-40B4-BE49-F238E27FC236}">
                <a16:creationId xmlns:a16="http://schemas.microsoft.com/office/drawing/2014/main" id="{8E946D7E-220D-2543-A6B6-A2A700E082D0}"/>
              </a:ext>
            </a:extLst>
          </p:cNvPr>
          <p:cNvSpPr/>
          <p:nvPr userDrawn="1"/>
        </p:nvSpPr>
        <p:spPr>
          <a:xfrm rot="5400000">
            <a:off x="10936496" y="6563900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976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85292C5-FF3A-9B43-949C-A1DD9E36D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14423" t="26128" r="66304" b="2025"/>
          <a:stretch/>
        </p:blipFill>
        <p:spPr>
          <a:xfrm>
            <a:off x="0" y="0"/>
            <a:ext cx="123476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6B9E56-0669-DD40-B583-CC4544AB153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490431" y="6113643"/>
            <a:ext cx="253988" cy="1234701"/>
          </a:xfrm>
          <a:prstGeom prst="rect">
            <a:avLst/>
          </a:prstGeom>
          <a:solidFill>
            <a:srgbClr val="9D2235"/>
          </a:solidFill>
        </p:spPr>
      </p:pic>
      <p:sp>
        <p:nvSpPr>
          <p:cNvPr id="17" name="object 19">
            <a:extLst>
              <a:ext uri="{FF2B5EF4-FFF2-40B4-BE49-F238E27FC236}">
                <a16:creationId xmlns:a16="http://schemas.microsoft.com/office/drawing/2014/main" id="{2EDBFBB4-D20E-2144-9C9A-E307198BF7D4}"/>
              </a:ext>
            </a:extLst>
          </p:cNvPr>
          <p:cNvSpPr/>
          <p:nvPr userDrawn="1"/>
        </p:nvSpPr>
        <p:spPr>
          <a:xfrm rot="5400000" flipV="1">
            <a:off x="-2156932" y="3391707"/>
            <a:ext cx="6857996" cy="74593"/>
          </a:xfrm>
          <a:custGeom>
            <a:avLst/>
            <a:gdLst/>
            <a:ahLst/>
            <a:cxnLst/>
            <a:rect l="l" t="t" r="r" b="b"/>
            <a:pathLst>
              <a:path w="1861820">
                <a:moveTo>
                  <a:pt x="0" y="0"/>
                </a:moveTo>
                <a:lnTo>
                  <a:pt x="1861820" y="0"/>
                </a:lnTo>
              </a:path>
            </a:pathLst>
          </a:custGeom>
          <a:ln w="15875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6548BD-AF94-9E4D-86FD-F3EB4BC6DF5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8351" y="465178"/>
            <a:ext cx="639396" cy="78006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3E8371A-DB19-E549-A95D-F3CEEFD05B19}"/>
              </a:ext>
            </a:extLst>
          </p:cNvPr>
          <p:cNvCxnSpPr>
            <a:cxnSpLocks/>
          </p:cNvCxnSpPr>
          <p:nvPr userDrawn="1"/>
        </p:nvCxnSpPr>
        <p:spPr>
          <a:xfrm>
            <a:off x="0" y="6603999"/>
            <a:ext cx="12192000" cy="2058"/>
          </a:xfrm>
          <a:prstGeom prst="line">
            <a:avLst/>
          </a:prstGeom>
          <a:ln w="15875">
            <a:solidFill>
              <a:srgbClr val="B49F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18">
            <a:extLst>
              <a:ext uri="{FF2B5EF4-FFF2-40B4-BE49-F238E27FC236}">
                <a16:creationId xmlns:a16="http://schemas.microsoft.com/office/drawing/2014/main" id="{889CED4F-D100-234A-91B1-733CBEB3365A}"/>
              </a:ext>
            </a:extLst>
          </p:cNvPr>
          <p:cNvSpPr/>
          <p:nvPr userDrawn="1"/>
        </p:nvSpPr>
        <p:spPr>
          <a:xfrm rot="5400000">
            <a:off x="10593322" y="6563899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D52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DB2836FE-DC8F-1D4A-8724-80B3E2B1BA3C}"/>
              </a:ext>
            </a:extLst>
          </p:cNvPr>
          <p:cNvSpPr/>
          <p:nvPr userDrawn="1"/>
        </p:nvSpPr>
        <p:spPr>
          <a:xfrm rot="5400000">
            <a:off x="11646885" y="6563899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5F2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7D113066-CE2D-AC45-A0E5-07D38F4CE5D2}"/>
              </a:ext>
            </a:extLst>
          </p:cNvPr>
          <p:cNvSpPr/>
          <p:nvPr userDrawn="1"/>
        </p:nvSpPr>
        <p:spPr>
          <a:xfrm rot="5400000">
            <a:off x="10936496" y="6563900"/>
            <a:ext cx="90170" cy="93345"/>
          </a:xfrm>
          <a:custGeom>
            <a:avLst/>
            <a:gdLst/>
            <a:ahLst/>
            <a:cxnLst/>
            <a:rect l="l" t="t" r="r" b="b"/>
            <a:pathLst>
              <a:path w="90169" h="93345">
                <a:moveTo>
                  <a:pt x="90093" y="93002"/>
                </a:moveTo>
                <a:lnTo>
                  <a:pt x="0" y="93002"/>
                </a:lnTo>
                <a:lnTo>
                  <a:pt x="0" y="0"/>
                </a:lnTo>
                <a:lnTo>
                  <a:pt x="90093" y="0"/>
                </a:lnTo>
                <a:lnTo>
                  <a:pt x="90093" y="93002"/>
                </a:lnTo>
                <a:close/>
              </a:path>
            </a:pathLst>
          </a:custGeom>
          <a:solidFill>
            <a:srgbClr val="9D223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245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6B60A5-ABB2-154E-82B4-B11AE49375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92D42-178E-5641-8121-E7855963B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4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FE5DF16F-5CF8-5A42-BCC4-9B3DC22EAE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7C108-E979-D84B-9BD9-0FE95867966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1E98298-C712-B540-94B1-22F61C89B8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55E0EF8-BDEB-524E-B50C-6893D928A82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</p:spTree>
    <p:extLst>
      <p:ext uri="{BB962C8B-B14F-4D97-AF65-F5344CB8AC3E}">
        <p14:creationId xmlns:p14="http://schemas.microsoft.com/office/powerpoint/2010/main" val="1697762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609C72-C323-984B-90E5-FB2B908CBD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8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342043-9A02-664B-8276-1BBB3BABF2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D0CA7-3B39-964E-BEDC-BCF6C7F36E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5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71638D-3DE7-4E47-BCEA-6F95E3041E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CF505-497E-BB4C-A9DF-937788327D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83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96BFA8-DA64-8A4B-95C5-22B76F71F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CDC82-8E8F-5947-AE6F-A9B5B8ADAF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272B96-FA28-2148-BF12-1B7B398864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711456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CD611A-0C5B-2B49-ABD8-1CB8275CA8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D02751-5D53-7A41-84B5-DF4BE29DC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BF3775-2C4A-C44F-B313-FC509FD3FC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29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1184AC47-4692-C642-B0A8-8C642E8F5F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FA9EA7-886B-FC4C-BEC2-565AF5EFC3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FBDF1B-2A35-7B40-8DA1-D33380B40D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298180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290D677-3E55-5241-BF9D-9DFE42B7C2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00FBEF-6EED-814C-9AA2-5040D74ECB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300179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2DC7DFA-FC4C-634D-9BCF-70EBDE6D11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F04286-6CC0-0E4E-94F3-A0B2A40F8D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EF3A5EE-F6B5-5B4E-882E-5BA02573A3B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68280135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Times</vt:lpstr>
      <vt:lpstr>Title Slide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Rider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Liberal Arts &amp; Sciences  </dc:title>
  <dc:creator>OIT</dc:creator>
  <cp:lastModifiedBy>Microsoft Office User</cp:lastModifiedBy>
  <cp:revision>22</cp:revision>
  <dcterms:created xsi:type="dcterms:W3CDTF">2017-02-15T23:58:09Z</dcterms:created>
  <dcterms:modified xsi:type="dcterms:W3CDTF">2020-11-20T15:55:55Z</dcterms:modified>
</cp:coreProperties>
</file>