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74" r:id="rId3"/>
    <p:sldMasterId id="2147483679" r:id="rId4"/>
  </p:sldMasterIdLst>
  <p:notesMasterIdLst>
    <p:notesMasterId r:id="rId16"/>
  </p:notesMasterIdLst>
  <p:sldIdLst>
    <p:sldId id="267" r:id="rId5"/>
    <p:sldId id="257" r:id="rId6"/>
    <p:sldId id="258" r:id="rId7"/>
    <p:sldId id="259" r:id="rId8"/>
    <p:sldId id="260" r:id="rId9"/>
    <p:sldId id="268" r:id="rId10"/>
    <p:sldId id="261" r:id="rId11"/>
    <p:sldId id="262" r:id="rId12"/>
    <p:sldId id="263" r:id="rId13"/>
    <p:sldId id="264" r:id="rId14"/>
    <p:sldId id="26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2235"/>
    <a:srgbClr val="B49F29"/>
    <a:srgbClr val="5F259F"/>
    <a:srgbClr val="D52A3F"/>
    <a:srgbClr val="A50021"/>
    <a:srgbClr val="DA2B3B"/>
    <a:srgbClr val="4A2F7B"/>
    <a:srgbClr val="8D1730"/>
    <a:srgbClr val="D0BB23"/>
    <a:srgbClr val="892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28"/>
    <p:restoredTop sz="94661"/>
  </p:normalViewPr>
  <p:slideViewPr>
    <p:cSldViewPr snapToGrid="0" snapToObjects="1">
      <p:cViewPr varScale="1">
        <p:scale>
          <a:sx n="109" d="100"/>
          <a:sy n="109" d="100"/>
        </p:scale>
        <p:origin x="25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33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8D6A4-CCCF-9741-B5F0-9459413EDB11}" type="datetimeFigureOut">
              <a:rPr lang="en-US" smtClean="0"/>
              <a:t>11/20/20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81252-58CB-0E4E-8788-2888FF967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8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981252-58CB-0E4E-8788-2888FF9670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2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EA5B241-188B-2240-9447-5F69D262E9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703" y="2181240"/>
            <a:ext cx="6614983" cy="15056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400"/>
              </a:spcBef>
              <a:buFontTx/>
              <a:buNone/>
              <a:defRPr sz="6000" b="1" i="0" spc="150" baseline="0">
                <a:solidFill>
                  <a:srgbClr val="9D2235"/>
                </a:solidFill>
                <a:latin typeface="Times" pitchFamily="2" charset="0"/>
              </a:defRPr>
            </a:lvl1pPr>
            <a:lvl2pPr>
              <a:defRPr>
                <a:solidFill>
                  <a:srgbClr val="8D1730"/>
                </a:solidFill>
              </a:defRPr>
            </a:lvl2pPr>
            <a:lvl3pPr>
              <a:defRPr>
                <a:solidFill>
                  <a:srgbClr val="8D1730"/>
                </a:solidFill>
              </a:defRPr>
            </a:lvl3pPr>
            <a:lvl4pPr>
              <a:defRPr>
                <a:solidFill>
                  <a:srgbClr val="8D1730"/>
                </a:solidFill>
              </a:defRPr>
            </a:lvl4pPr>
            <a:lvl5pPr>
              <a:defRPr>
                <a:solidFill>
                  <a:srgbClr val="8D1730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735A68F-1CF2-0140-903C-A9E8B3D4B4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8703" y="3952715"/>
            <a:ext cx="6614983" cy="68974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400"/>
              </a:spcBef>
              <a:buFontTx/>
              <a:buNone/>
              <a:defRPr sz="2400" b="0" i="0" spc="150" baseline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rgbClr val="8D1730"/>
                </a:solidFill>
              </a:defRPr>
            </a:lvl2pPr>
            <a:lvl3pPr>
              <a:defRPr>
                <a:solidFill>
                  <a:srgbClr val="8D1730"/>
                </a:solidFill>
              </a:defRPr>
            </a:lvl3pPr>
            <a:lvl4pPr>
              <a:defRPr>
                <a:solidFill>
                  <a:srgbClr val="8D1730"/>
                </a:solidFill>
              </a:defRPr>
            </a:lvl4pPr>
            <a:lvl5pPr>
              <a:defRPr>
                <a:solidFill>
                  <a:srgbClr val="8D1730"/>
                </a:solidFill>
              </a:defRPr>
            </a:lvl5pPr>
          </a:lstStyle>
          <a:p>
            <a:pPr lvl="0"/>
            <a:r>
              <a:rPr lang="en-US" dirty="0"/>
              <a:t>Description copy</a:t>
            </a:r>
          </a:p>
        </p:txBody>
      </p:sp>
    </p:spTree>
    <p:extLst>
      <p:ext uri="{BB962C8B-B14F-4D97-AF65-F5344CB8AC3E}">
        <p14:creationId xmlns:p14="http://schemas.microsoft.com/office/powerpoint/2010/main" val="2554318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3A651A-EC1A-CD4B-92DA-261E765BD8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48069"/>
            <a:ext cx="4021137" cy="20188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3069295-7B49-894D-A788-22BC4D686FA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0863" y="3828352"/>
            <a:ext cx="4021137" cy="20188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B7CFBAD-6760-4145-AF5A-46517E2ADB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57103" y="1638444"/>
            <a:ext cx="4021137" cy="20188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3C5FCA0-58BC-5C4C-BF20-9BFB529FB9E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57103" y="3818727"/>
            <a:ext cx="4021137" cy="20188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95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54C731-7358-F74B-8739-B9AB0B98B0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0065" y="2400440"/>
            <a:ext cx="4423896" cy="19764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 sz="4500" b="1" i="0" spc="150" baseline="0">
                <a:solidFill>
                  <a:srgbClr val="9D2235"/>
                </a:solidFill>
                <a:latin typeface="Times" pitchFamily="2" charset="0"/>
              </a:defRPr>
            </a:lvl1pPr>
            <a:lvl2pPr>
              <a:defRPr>
                <a:solidFill>
                  <a:srgbClr val="8D1730"/>
                </a:solidFill>
              </a:defRPr>
            </a:lvl2pPr>
            <a:lvl3pPr>
              <a:defRPr>
                <a:solidFill>
                  <a:srgbClr val="8D1730"/>
                </a:solidFill>
              </a:defRPr>
            </a:lvl3pPr>
            <a:lvl4pPr>
              <a:defRPr>
                <a:solidFill>
                  <a:srgbClr val="8D1730"/>
                </a:solidFill>
              </a:defRPr>
            </a:lvl4pPr>
            <a:lvl5pPr>
              <a:defRPr>
                <a:solidFill>
                  <a:srgbClr val="8D1730"/>
                </a:solidFill>
              </a:defRPr>
            </a:lvl5pPr>
          </a:lstStyle>
          <a:p>
            <a:pPr lvl="0"/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56747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C854183E-D782-C040-9C7C-B3556647EA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12722" y="2364586"/>
            <a:ext cx="6359525" cy="306863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2000" b="0" i="0" spc="15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rgbClr val="8D1730"/>
                </a:solidFill>
              </a:defRPr>
            </a:lvl2pPr>
            <a:lvl3pPr>
              <a:defRPr>
                <a:solidFill>
                  <a:srgbClr val="8D1730"/>
                </a:solidFill>
              </a:defRPr>
            </a:lvl3pPr>
            <a:lvl4pPr>
              <a:defRPr>
                <a:solidFill>
                  <a:srgbClr val="8D1730"/>
                </a:solidFill>
              </a:defRPr>
            </a:lvl4pPr>
            <a:lvl5pPr>
              <a:defRPr>
                <a:solidFill>
                  <a:srgbClr val="8D1730"/>
                </a:solidFill>
              </a:defRPr>
            </a:lvl5pPr>
          </a:lstStyle>
          <a:p>
            <a:pPr lvl="0"/>
            <a:r>
              <a:rPr lang="en-US" dirty="0"/>
              <a:t>Description copy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B5D686E-D273-0941-BA61-86C21A8A8A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0971" y="1638444"/>
            <a:ext cx="7903028" cy="51308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4500" b="1" i="0" spc="150" baseline="0">
                <a:solidFill>
                  <a:srgbClr val="9D2235"/>
                </a:solidFill>
                <a:latin typeface="Times" pitchFamily="2" charset="0"/>
              </a:defRPr>
            </a:lvl1pPr>
            <a:lvl2pPr>
              <a:defRPr>
                <a:solidFill>
                  <a:srgbClr val="8D1730"/>
                </a:solidFill>
              </a:defRPr>
            </a:lvl2pPr>
            <a:lvl3pPr>
              <a:defRPr>
                <a:solidFill>
                  <a:srgbClr val="8D1730"/>
                </a:solidFill>
              </a:defRPr>
            </a:lvl3pPr>
            <a:lvl4pPr>
              <a:defRPr>
                <a:solidFill>
                  <a:srgbClr val="8D1730"/>
                </a:solidFill>
              </a:defRPr>
            </a:lvl4pPr>
            <a:lvl5pPr>
              <a:defRPr>
                <a:solidFill>
                  <a:srgbClr val="8D1730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56170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B5D686E-D273-0941-BA61-86C21A8A8A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0970" y="1638444"/>
            <a:ext cx="7903029" cy="51308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4500" b="1" i="0" spc="150" baseline="0">
                <a:solidFill>
                  <a:srgbClr val="9D2235"/>
                </a:solidFill>
                <a:latin typeface="Times" pitchFamily="2" charset="0"/>
              </a:defRPr>
            </a:lvl1pPr>
            <a:lvl2pPr>
              <a:defRPr>
                <a:solidFill>
                  <a:srgbClr val="8D1730"/>
                </a:solidFill>
              </a:defRPr>
            </a:lvl2pPr>
            <a:lvl3pPr>
              <a:defRPr>
                <a:solidFill>
                  <a:srgbClr val="8D1730"/>
                </a:solidFill>
              </a:defRPr>
            </a:lvl3pPr>
            <a:lvl4pPr>
              <a:defRPr>
                <a:solidFill>
                  <a:srgbClr val="8D1730"/>
                </a:solidFill>
              </a:defRPr>
            </a:lvl4pPr>
            <a:lvl5pPr>
              <a:defRPr>
                <a:solidFill>
                  <a:srgbClr val="8D1730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D94E84-617B-804D-87F0-51BC818898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2721" y="2364586"/>
            <a:ext cx="6359525" cy="3068637"/>
          </a:xfrm>
          <a:prstGeom prst="rect">
            <a:avLst/>
          </a:prstGeom>
        </p:spPr>
        <p:txBody>
          <a:bodyPr/>
          <a:lstStyle>
            <a:lvl1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1pPr>
            <a:lvl2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2pPr>
            <a:lvl3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3pPr>
            <a:lvl4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4pPr>
            <a:lvl5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2700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escription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B5D686E-D273-0941-BA61-86C21A8A8A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9179" y="1638444"/>
            <a:ext cx="4184822" cy="51308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400"/>
              </a:spcBef>
              <a:buFontTx/>
              <a:buNone/>
              <a:defRPr sz="4500" b="1" i="0" spc="150" baseline="0">
                <a:solidFill>
                  <a:srgbClr val="9D2235"/>
                </a:solidFill>
                <a:latin typeface="Times" pitchFamily="2" charset="0"/>
              </a:defRPr>
            </a:lvl1pPr>
            <a:lvl2pPr>
              <a:defRPr>
                <a:solidFill>
                  <a:srgbClr val="8D1730"/>
                </a:solidFill>
              </a:defRPr>
            </a:lvl2pPr>
            <a:lvl3pPr>
              <a:defRPr>
                <a:solidFill>
                  <a:srgbClr val="8D1730"/>
                </a:solidFill>
              </a:defRPr>
            </a:lvl3pPr>
            <a:lvl4pPr>
              <a:defRPr>
                <a:solidFill>
                  <a:srgbClr val="8D1730"/>
                </a:solidFill>
              </a:defRPr>
            </a:lvl4pPr>
            <a:lvl5pPr>
              <a:defRPr>
                <a:solidFill>
                  <a:srgbClr val="8D1730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D94E84-617B-804D-87F0-51BC818898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59178" y="2364586"/>
            <a:ext cx="3646471" cy="3068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Arial" panose="020B0604020202020204" pitchFamily="34" charset="0"/>
              </a:defRPr>
            </a:lvl1pPr>
            <a:lvl2pPr marL="457200" indent="0">
              <a:buNone/>
              <a:defRPr sz="2000" baseline="0">
                <a:latin typeface="Arial" panose="020B0604020202020204" pitchFamily="34" charset="0"/>
              </a:defRPr>
            </a:lvl2pPr>
            <a:lvl3pPr marL="914400" indent="0">
              <a:buNone/>
              <a:defRPr sz="2000" baseline="0">
                <a:latin typeface="Arial" panose="020B0604020202020204" pitchFamily="34" charset="0"/>
              </a:defRPr>
            </a:lvl3pPr>
            <a:lvl4pPr marL="1371600" indent="0">
              <a:buNone/>
              <a:defRPr sz="2000" baseline="0">
                <a:latin typeface="Arial" panose="020B0604020202020204" pitchFamily="34" charset="0"/>
              </a:defRPr>
            </a:lvl4pPr>
            <a:lvl5pPr marL="1828800" indent="0">
              <a:buNone/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Description Copy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3A651A-EC1A-CD4B-92DA-261E765BD8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38444"/>
            <a:ext cx="4021137" cy="41845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34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ullet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B5D686E-D273-0941-BA61-86C21A8A8A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9179" y="1638444"/>
            <a:ext cx="4184822" cy="51308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400"/>
              </a:spcBef>
              <a:buFontTx/>
              <a:buNone/>
              <a:defRPr sz="4500" b="1" i="0" spc="150" baseline="0">
                <a:solidFill>
                  <a:srgbClr val="9D2235"/>
                </a:solidFill>
                <a:latin typeface="Times" pitchFamily="2" charset="0"/>
              </a:defRPr>
            </a:lvl1pPr>
            <a:lvl2pPr>
              <a:defRPr>
                <a:solidFill>
                  <a:srgbClr val="8D1730"/>
                </a:solidFill>
              </a:defRPr>
            </a:lvl2pPr>
            <a:lvl3pPr>
              <a:defRPr>
                <a:solidFill>
                  <a:srgbClr val="8D1730"/>
                </a:solidFill>
              </a:defRPr>
            </a:lvl3pPr>
            <a:lvl4pPr>
              <a:defRPr>
                <a:solidFill>
                  <a:srgbClr val="8D1730"/>
                </a:solidFill>
              </a:defRPr>
            </a:lvl4pPr>
            <a:lvl5pPr>
              <a:defRPr>
                <a:solidFill>
                  <a:srgbClr val="8D1730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D94E84-617B-804D-87F0-51BC818898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9178" y="2364586"/>
            <a:ext cx="3646471" cy="3068637"/>
          </a:xfrm>
          <a:prstGeom prst="rect">
            <a:avLst/>
          </a:prstGeom>
        </p:spPr>
        <p:txBody>
          <a:bodyPr/>
          <a:lstStyle>
            <a:lvl1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1pPr>
            <a:lvl2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2pPr>
            <a:lvl3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3pPr>
            <a:lvl4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4pPr>
            <a:lvl5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814D5E6-992A-4740-95CB-9C098612F0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38444"/>
            <a:ext cx="4021137" cy="41845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429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3A651A-EC1A-CD4B-92DA-261E765BD8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4" y="1638444"/>
            <a:ext cx="8227376" cy="41845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3A651A-EC1A-CD4B-92DA-261E765BD8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38444"/>
            <a:ext cx="4021137" cy="41845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81E34CD-C3BA-6448-8BE8-C50AD44437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57103" y="1638444"/>
            <a:ext cx="4021137" cy="41845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09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3A651A-EC1A-CD4B-92DA-261E765BD8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38444"/>
            <a:ext cx="4021137" cy="20188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81E34CD-C3BA-6448-8BE8-C50AD44437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57103" y="1638444"/>
            <a:ext cx="4021137" cy="41845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3069295-7B49-894D-A788-22BC4D686FA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0863" y="3818727"/>
            <a:ext cx="4021137" cy="20188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22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569A785-BFBC-5046-AF6C-7D9DFD6A7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</a:blip>
          <a:srcRect t="2825" r="12156" b="-345"/>
          <a:stretch/>
        </p:blipFill>
        <p:spPr>
          <a:xfrm flipH="1">
            <a:off x="-3" y="339879"/>
            <a:ext cx="8829672" cy="6536789"/>
          </a:xfrm>
          <a:prstGeom prst="rect">
            <a:avLst/>
          </a:prstGeom>
        </p:spPr>
      </p:pic>
      <p:sp>
        <p:nvSpPr>
          <p:cNvPr id="8" name="object 18">
            <a:extLst>
              <a:ext uri="{FF2B5EF4-FFF2-40B4-BE49-F238E27FC236}">
                <a16:creationId xmlns:a16="http://schemas.microsoft.com/office/drawing/2014/main" id="{882BC6CD-90B8-CA4D-923E-0E13F457A103}"/>
              </a:ext>
            </a:extLst>
          </p:cNvPr>
          <p:cNvSpPr/>
          <p:nvPr userDrawn="1"/>
        </p:nvSpPr>
        <p:spPr>
          <a:xfrm>
            <a:off x="691464" y="5843986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B49F29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>
            <a:extLst>
              <a:ext uri="{FF2B5EF4-FFF2-40B4-BE49-F238E27FC236}">
                <a16:creationId xmlns:a16="http://schemas.microsoft.com/office/drawing/2014/main" id="{C357137C-1196-D74B-AD0B-E2E048436572}"/>
              </a:ext>
            </a:extLst>
          </p:cNvPr>
          <p:cNvSpPr/>
          <p:nvPr userDrawn="1"/>
        </p:nvSpPr>
        <p:spPr>
          <a:xfrm>
            <a:off x="61876" y="5891612"/>
            <a:ext cx="629587" cy="45719"/>
          </a:xfrm>
          <a:custGeom>
            <a:avLst/>
            <a:gdLst/>
            <a:ahLst/>
            <a:cxnLst/>
            <a:rect l="l" t="t" r="r" b="b"/>
            <a:pathLst>
              <a:path w="1861820">
                <a:moveTo>
                  <a:pt x="0" y="0"/>
                </a:moveTo>
                <a:lnTo>
                  <a:pt x="1861820" y="0"/>
                </a:lnTo>
              </a:path>
            </a:pathLst>
          </a:custGeom>
          <a:ln w="15875">
            <a:solidFill>
              <a:srgbClr val="B49F2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A3F4B2-2BCA-9949-930D-98D01D7B6C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8920" y="5671478"/>
            <a:ext cx="1624087" cy="438360"/>
          </a:xfrm>
          <a:prstGeom prst="rect">
            <a:avLst/>
          </a:prstGeom>
        </p:spPr>
      </p:pic>
      <p:sp>
        <p:nvSpPr>
          <p:cNvPr id="19" name="object 18">
            <a:extLst>
              <a:ext uri="{FF2B5EF4-FFF2-40B4-BE49-F238E27FC236}">
                <a16:creationId xmlns:a16="http://schemas.microsoft.com/office/drawing/2014/main" id="{1117FAC6-02FD-0E4C-A60B-D37350D6D643}"/>
              </a:ext>
            </a:extLst>
          </p:cNvPr>
          <p:cNvSpPr/>
          <p:nvPr userDrawn="1"/>
        </p:nvSpPr>
        <p:spPr>
          <a:xfrm>
            <a:off x="8501438" y="911451"/>
            <a:ext cx="164449" cy="170239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9D223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E3AA2FC9-2DC7-7844-9D74-020E222AB485}"/>
              </a:ext>
            </a:extLst>
          </p:cNvPr>
          <p:cNvSpPr/>
          <p:nvPr userDrawn="1"/>
        </p:nvSpPr>
        <p:spPr>
          <a:xfrm>
            <a:off x="0" y="-12056"/>
            <a:ext cx="1779640" cy="359402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5F259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6A833E2C-6C72-5847-B6D8-6504B9F68CFD}"/>
              </a:ext>
            </a:extLst>
          </p:cNvPr>
          <p:cNvSpPr/>
          <p:nvPr userDrawn="1"/>
        </p:nvSpPr>
        <p:spPr>
          <a:xfrm rot="10800000" flipV="1">
            <a:off x="-2" y="339881"/>
            <a:ext cx="9144001" cy="93345"/>
          </a:xfrm>
          <a:custGeom>
            <a:avLst/>
            <a:gdLst/>
            <a:ahLst/>
            <a:cxnLst/>
            <a:rect l="l" t="t" r="r" b="b"/>
            <a:pathLst>
              <a:path w="1861820">
                <a:moveTo>
                  <a:pt x="0" y="0"/>
                </a:moveTo>
                <a:lnTo>
                  <a:pt x="1861820" y="0"/>
                </a:lnTo>
              </a:path>
            </a:pathLst>
          </a:custGeom>
          <a:ln w="15875">
            <a:solidFill>
              <a:schemeClr val="bg1">
                <a:lumMod val="10000"/>
              </a:scheme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C6FA7701-1DDC-BD41-A923-6BF82C2564D7}"/>
              </a:ext>
            </a:extLst>
          </p:cNvPr>
          <p:cNvSpPr/>
          <p:nvPr userDrawn="1"/>
        </p:nvSpPr>
        <p:spPr>
          <a:xfrm>
            <a:off x="8501438" y="1503405"/>
            <a:ext cx="164449" cy="170239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B49F2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B7317611-6D48-2C4C-BC59-DABB5F2EBDFD}"/>
              </a:ext>
            </a:extLst>
          </p:cNvPr>
          <p:cNvSpPr/>
          <p:nvPr userDrawn="1"/>
        </p:nvSpPr>
        <p:spPr>
          <a:xfrm>
            <a:off x="8501438" y="2090546"/>
            <a:ext cx="164449" cy="170239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D52A3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18">
            <a:extLst>
              <a:ext uri="{FF2B5EF4-FFF2-40B4-BE49-F238E27FC236}">
                <a16:creationId xmlns:a16="http://schemas.microsoft.com/office/drawing/2014/main" id="{E7FA8C81-6907-A348-9DAE-8BC8AABF0E7C}"/>
              </a:ext>
            </a:extLst>
          </p:cNvPr>
          <p:cNvSpPr/>
          <p:nvPr userDrawn="1"/>
        </p:nvSpPr>
        <p:spPr>
          <a:xfrm>
            <a:off x="8501438" y="2686413"/>
            <a:ext cx="164449" cy="170239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5F259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941645A-4CD8-3745-8309-8300C3F368BA}"/>
              </a:ext>
            </a:extLst>
          </p:cNvPr>
          <p:cNvSpPr/>
          <p:nvPr userDrawn="1"/>
        </p:nvSpPr>
        <p:spPr>
          <a:xfrm>
            <a:off x="-131027" y="5725668"/>
            <a:ext cx="329980" cy="329980"/>
          </a:xfrm>
          <a:prstGeom prst="ellipse">
            <a:avLst/>
          </a:prstGeom>
          <a:solidFill>
            <a:srgbClr val="B49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1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DD4C2C-080C-A040-BAB2-CC0647CFE6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423" t="26128" r="37408" b="2025"/>
          <a:stretch/>
        </p:blipFill>
        <p:spPr>
          <a:xfrm>
            <a:off x="6057899" y="0"/>
            <a:ext cx="3086101" cy="6858000"/>
          </a:xfrm>
          <a:prstGeom prst="rect">
            <a:avLst/>
          </a:prstGeom>
        </p:spPr>
      </p:pic>
      <p:sp>
        <p:nvSpPr>
          <p:cNvPr id="12" name="object 18">
            <a:extLst>
              <a:ext uri="{FF2B5EF4-FFF2-40B4-BE49-F238E27FC236}">
                <a16:creationId xmlns:a16="http://schemas.microsoft.com/office/drawing/2014/main" id="{4D8F77A2-F6DC-5B4D-92B8-7AECA266A328}"/>
              </a:ext>
            </a:extLst>
          </p:cNvPr>
          <p:cNvSpPr/>
          <p:nvPr userDrawn="1"/>
        </p:nvSpPr>
        <p:spPr>
          <a:xfrm>
            <a:off x="6057898" y="-12056"/>
            <a:ext cx="3086100" cy="26605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D52A3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>
            <a:extLst>
              <a:ext uri="{FF2B5EF4-FFF2-40B4-BE49-F238E27FC236}">
                <a16:creationId xmlns:a16="http://schemas.microsoft.com/office/drawing/2014/main" id="{13E5BE54-0D35-1C4F-BFA7-775D465DA4DE}"/>
              </a:ext>
            </a:extLst>
          </p:cNvPr>
          <p:cNvSpPr/>
          <p:nvPr userDrawn="1"/>
        </p:nvSpPr>
        <p:spPr>
          <a:xfrm rot="5400000" flipV="1">
            <a:off x="2666199" y="3391707"/>
            <a:ext cx="6857996" cy="74593"/>
          </a:xfrm>
          <a:custGeom>
            <a:avLst/>
            <a:gdLst/>
            <a:ahLst/>
            <a:cxnLst/>
            <a:rect l="l" t="t" r="r" b="b"/>
            <a:pathLst>
              <a:path w="1861820">
                <a:moveTo>
                  <a:pt x="0" y="0"/>
                </a:moveTo>
                <a:lnTo>
                  <a:pt x="1861820" y="0"/>
                </a:lnTo>
              </a:path>
            </a:pathLst>
          </a:custGeom>
          <a:ln w="158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3BDD490-60F2-1F40-B472-8954B2AAE5AE}"/>
              </a:ext>
            </a:extLst>
          </p:cNvPr>
          <p:cNvSpPr/>
          <p:nvPr userDrawn="1"/>
        </p:nvSpPr>
        <p:spPr>
          <a:xfrm>
            <a:off x="-928232" y="4934470"/>
            <a:ext cx="3086100" cy="3154344"/>
          </a:xfrm>
          <a:prstGeom prst="ellipse">
            <a:avLst/>
          </a:prstGeom>
          <a:noFill/>
          <a:ln w="15875">
            <a:solidFill>
              <a:srgbClr val="B49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F54485-0D4C-8A43-B7F8-CD837D63A3E2}"/>
              </a:ext>
            </a:extLst>
          </p:cNvPr>
          <p:cNvCxnSpPr/>
          <p:nvPr userDrawn="1"/>
        </p:nvCxnSpPr>
        <p:spPr>
          <a:xfrm>
            <a:off x="2150076" y="6384328"/>
            <a:ext cx="6993924" cy="0"/>
          </a:xfrm>
          <a:prstGeom prst="line">
            <a:avLst/>
          </a:prstGeom>
          <a:ln w="15875">
            <a:solidFill>
              <a:srgbClr val="B49F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18">
            <a:extLst>
              <a:ext uri="{FF2B5EF4-FFF2-40B4-BE49-F238E27FC236}">
                <a16:creationId xmlns:a16="http://schemas.microsoft.com/office/drawing/2014/main" id="{4F6D8E2D-751D-894E-B0A1-2D94F3DD5696}"/>
              </a:ext>
            </a:extLst>
          </p:cNvPr>
          <p:cNvSpPr/>
          <p:nvPr userDrawn="1"/>
        </p:nvSpPr>
        <p:spPr>
          <a:xfrm rot="5400000">
            <a:off x="2820692" y="6337656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D52A3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EDD8A817-F79B-8A4E-A2D2-2268629D1CC6}"/>
              </a:ext>
            </a:extLst>
          </p:cNvPr>
          <p:cNvSpPr/>
          <p:nvPr userDrawn="1"/>
        </p:nvSpPr>
        <p:spPr>
          <a:xfrm rot="5400000">
            <a:off x="3781789" y="6337656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5F259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BFF76AEB-5611-D44A-A03E-1FFF735E7CC0}"/>
              </a:ext>
            </a:extLst>
          </p:cNvPr>
          <p:cNvSpPr/>
          <p:nvPr userDrawn="1"/>
        </p:nvSpPr>
        <p:spPr>
          <a:xfrm rot="5400000">
            <a:off x="3071400" y="6337657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9D223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FB6590-30C8-7643-BD4B-2504D3C0C5FD}"/>
              </a:ext>
            </a:extLst>
          </p:cNvPr>
          <p:cNvCxnSpPr>
            <a:cxnSpLocks/>
          </p:cNvCxnSpPr>
          <p:nvPr userDrawn="1"/>
        </p:nvCxnSpPr>
        <p:spPr>
          <a:xfrm>
            <a:off x="-15608" y="2716109"/>
            <a:ext cx="1019385" cy="0"/>
          </a:xfrm>
          <a:prstGeom prst="line">
            <a:avLst/>
          </a:prstGeom>
          <a:ln w="15875">
            <a:solidFill>
              <a:srgbClr val="B49F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ject 18">
            <a:extLst>
              <a:ext uri="{FF2B5EF4-FFF2-40B4-BE49-F238E27FC236}">
                <a16:creationId xmlns:a16="http://schemas.microsoft.com/office/drawing/2014/main" id="{E9089ACF-5D24-9D41-8F43-2BDF12987196}"/>
              </a:ext>
            </a:extLst>
          </p:cNvPr>
          <p:cNvSpPr/>
          <p:nvPr userDrawn="1"/>
        </p:nvSpPr>
        <p:spPr>
          <a:xfrm rot="5400000">
            <a:off x="941072" y="2669471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B49F2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988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6A96A1-E2DE-B14E-825B-40A724C77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4423" t="26128" r="66304" b="2025"/>
          <a:stretch/>
        </p:blipFill>
        <p:spPr>
          <a:xfrm>
            <a:off x="0" y="0"/>
            <a:ext cx="1234769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7B64CC3-EAC6-A14C-829A-DEF729CD636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6200000">
            <a:off x="490431" y="6113643"/>
            <a:ext cx="253988" cy="1234701"/>
          </a:xfrm>
          <a:prstGeom prst="rect">
            <a:avLst/>
          </a:prstGeom>
          <a:solidFill>
            <a:srgbClr val="9D2235"/>
          </a:solidFill>
        </p:spPr>
      </p:pic>
      <p:sp>
        <p:nvSpPr>
          <p:cNvPr id="21" name="object 19">
            <a:extLst>
              <a:ext uri="{FF2B5EF4-FFF2-40B4-BE49-F238E27FC236}">
                <a16:creationId xmlns:a16="http://schemas.microsoft.com/office/drawing/2014/main" id="{FC6658A7-08E9-B94A-8B1A-2B8955AF2C23}"/>
              </a:ext>
            </a:extLst>
          </p:cNvPr>
          <p:cNvSpPr/>
          <p:nvPr userDrawn="1"/>
        </p:nvSpPr>
        <p:spPr>
          <a:xfrm rot="5400000" flipV="1">
            <a:off x="-2156932" y="3391707"/>
            <a:ext cx="6857996" cy="74593"/>
          </a:xfrm>
          <a:custGeom>
            <a:avLst/>
            <a:gdLst/>
            <a:ahLst/>
            <a:cxnLst/>
            <a:rect l="l" t="t" r="r" b="b"/>
            <a:pathLst>
              <a:path w="1861820">
                <a:moveTo>
                  <a:pt x="0" y="0"/>
                </a:moveTo>
                <a:lnTo>
                  <a:pt x="1861820" y="0"/>
                </a:lnTo>
              </a:path>
            </a:pathLst>
          </a:custGeom>
          <a:ln w="158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EAA5645-711D-AD4E-A270-40ECA689942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8351" y="465178"/>
            <a:ext cx="639396" cy="780064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DDACBFD-C26F-3B4D-BF79-EC49942B7EDA}"/>
              </a:ext>
            </a:extLst>
          </p:cNvPr>
          <p:cNvCxnSpPr>
            <a:cxnSpLocks/>
          </p:cNvCxnSpPr>
          <p:nvPr userDrawn="1"/>
        </p:nvCxnSpPr>
        <p:spPr>
          <a:xfrm>
            <a:off x="0" y="6606057"/>
            <a:ext cx="9144000" cy="0"/>
          </a:xfrm>
          <a:prstGeom prst="line">
            <a:avLst/>
          </a:prstGeom>
          <a:ln w="15875">
            <a:solidFill>
              <a:srgbClr val="B49F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ject 18">
            <a:extLst>
              <a:ext uri="{FF2B5EF4-FFF2-40B4-BE49-F238E27FC236}">
                <a16:creationId xmlns:a16="http://schemas.microsoft.com/office/drawing/2014/main" id="{D2853237-3253-334E-B708-114FB51C77B3}"/>
              </a:ext>
            </a:extLst>
          </p:cNvPr>
          <p:cNvSpPr/>
          <p:nvPr userDrawn="1"/>
        </p:nvSpPr>
        <p:spPr>
          <a:xfrm rot="5400000">
            <a:off x="7545322" y="6563899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D52A3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id="{9FB9A7AD-CF1C-8E42-9243-151001657A3C}"/>
              </a:ext>
            </a:extLst>
          </p:cNvPr>
          <p:cNvSpPr/>
          <p:nvPr userDrawn="1"/>
        </p:nvSpPr>
        <p:spPr>
          <a:xfrm rot="5400000">
            <a:off x="8598885" y="6563899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5F259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18">
            <a:extLst>
              <a:ext uri="{FF2B5EF4-FFF2-40B4-BE49-F238E27FC236}">
                <a16:creationId xmlns:a16="http://schemas.microsoft.com/office/drawing/2014/main" id="{95F96F5D-1E31-4542-A083-4ADB199527D0}"/>
              </a:ext>
            </a:extLst>
          </p:cNvPr>
          <p:cNvSpPr/>
          <p:nvPr userDrawn="1"/>
        </p:nvSpPr>
        <p:spPr>
          <a:xfrm rot="5400000">
            <a:off x="7888496" y="6563900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9D223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605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391AA2-E13F-1C4B-BECA-195ABC8F51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4423" t="26128" r="66304" b="2025"/>
          <a:stretch/>
        </p:blipFill>
        <p:spPr>
          <a:xfrm>
            <a:off x="0" y="0"/>
            <a:ext cx="1234769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28F36F-57FB-7048-9539-1EA9DCACB1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6200000">
            <a:off x="490431" y="6113643"/>
            <a:ext cx="253988" cy="1234701"/>
          </a:xfrm>
          <a:prstGeom prst="rect">
            <a:avLst/>
          </a:prstGeom>
          <a:solidFill>
            <a:srgbClr val="9D2235"/>
          </a:solidFill>
        </p:spPr>
      </p:pic>
      <p:sp>
        <p:nvSpPr>
          <p:cNvPr id="17" name="object 19">
            <a:extLst>
              <a:ext uri="{FF2B5EF4-FFF2-40B4-BE49-F238E27FC236}">
                <a16:creationId xmlns:a16="http://schemas.microsoft.com/office/drawing/2014/main" id="{7B976C89-27FB-EB43-93B4-5CAA4DACC85C}"/>
              </a:ext>
            </a:extLst>
          </p:cNvPr>
          <p:cNvSpPr/>
          <p:nvPr userDrawn="1"/>
        </p:nvSpPr>
        <p:spPr>
          <a:xfrm rot="5400000" flipV="1">
            <a:off x="-2156932" y="3391707"/>
            <a:ext cx="6857996" cy="74593"/>
          </a:xfrm>
          <a:custGeom>
            <a:avLst/>
            <a:gdLst/>
            <a:ahLst/>
            <a:cxnLst/>
            <a:rect l="l" t="t" r="r" b="b"/>
            <a:pathLst>
              <a:path w="1861820">
                <a:moveTo>
                  <a:pt x="0" y="0"/>
                </a:moveTo>
                <a:lnTo>
                  <a:pt x="1861820" y="0"/>
                </a:lnTo>
              </a:path>
            </a:pathLst>
          </a:custGeom>
          <a:ln w="158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4FB048-4497-3B47-98B3-68F7BE15FCD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8351" y="465178"/>
            <a:ext cx="639396" cy="78006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952203-F39C-ED42-86FC-1F7DE4BF57D6}"/>
              </a:ext>
            </a:extLst>
          </p:cNvPr>
          <p:cNvCxnSpPr>
            <a:cxnSpLocks/>
          </p:cNvCxnSpPr>
          <p:nvPr userDrawn="1"/>
        </p:nvCxnSpPr>
        <p:spPr>
          <a:xfrm>
            <a:off x="0" y="6606057"/>
            <a:ext cx="9144000" cy="0"/>
          </a:xfrm>
          <a:prstGeom prst="line">
            <a:avLst/>
          </a:prstGeom>
          <a:ln w="15875">
            <a:solidFill>
              <a:srgbClr val="B49F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18">
            <a:extLst>
              <a:ext uri="{FF2B5EF4-FFF2-40B4-BE49-F238E27FC236}">
                <a16:creationId xmlns:a16="http://schemas.microsoft.com/office/drawing/2014/main" id="{9AD0D865-24C7-0645-83FF-4485A6EC52E6}"/>
              </a:ext>
            </a:extLst>
          </p:cNvPr>
          <p:cNvSpPr/>
          <p:nvPr userDrawn="1"/>
        </p:nvSpPr>
        <p:spPr>
          <a:xfrm rot="5400000">
            <a:off x="7545322" y="6563899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D52A3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FC4BCDB0-3CDA-3B4B-A320-7E072F60AEB0}"/>
              </a:ext>
            </a:extLst>
          </p:cNvPr>
          <p:cNvSpPr/>
          <p:nvPr userDrawn="1"/>
        </p:nvSpPr>
        <p:spPr>
          <a:xfrm rot="5400000">
            <a:off x="8598885" y="6563899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5F259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700402B4-73F1-2742-ACD0-922CBED7FBE5}"/>
              </a:ext>
            </a:extLst>
          </p:cNvPr>
          <p:cNvSpPr/>
          <p:nvPr userDrawn="1"/>
        </p:nvSpPr>
        <p:spPr>
          <a:xfrm rot="5400000">
            <a:off x="7888496" y="6563900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9D223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655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C32C7D-D99C-DB41-B568-D9F4FF622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E70D7-1815-8947-8825-A6A5500A16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63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D35D738-DFD8-FB4D-837F-7D93B4C620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2E3DD7-BFC9-BD42-A68E-36A1084AE0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CFF278E-3045-1E4A-A624-C0EE29B9D88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2871385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06C8E8C-5762-0345-9DE5-B83F791DD0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36346"/>
            <a:ext cx="4021137" cy="2018899"/>
          </a:xfrm>
        </p:spPr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F7B9A-103F-8743-BC6B-E49CEAE64B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0863" y="3816629"/>
            <a:ext cx="4021137" cy="2018899"/>
          </a:xfrm>
        </p:spPr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A860430-F5C1-374C-BB91-54BC0D83982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57103" y="1636346"/>
            <a:ext cx="4021137" cy="2018899"/>
          </a:xfrm>
        </p:spPr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0C90F25-788E-CA47-82B5-124F351BD3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57103" y="3816629"/>
            <a:ext cx="4021137" cy="2018899"/>
          </a:xfrm>
        </p:spPr>
      </p:sp>
    </p:spTree>
    <p:extLst>
      <p:ext uri="{BB962C8B-B14F-4D97-AF65-F5344CB8AC3E}">
        <p14:creationId xmlns:p14="http://schemas.microsoft.com/office/powerpoint/2010/main" val="3497085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75833A-A36F-C24D-B2CF-7D9E71CB7C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48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E6BFD3-6FD4-7047-A0AE-747ACCD383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23EC9-FA5E-F442-9C3E-6CBE6A909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47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28BA47-2625-8041-8B75-B49D610CCF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5F4A6-A1D8-8A4F-AF00-053E8C3EA2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09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08E72E-41A0-7746-B07F-E96F909B18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BE7D4-9D78-D248-BC6D-9EAAB9C208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800519A-3C72-5049-A506-733498A5AC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542547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553D71-0C36-4E4E-9491-23BAE5983E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5A027-B02B-AD4D-9753-D5EF37E826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6EB21E8-B8E3-4F4F-8CAB-2080EC2EEB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34493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E3966B-92AD-974E-8A1D-0F2E36774A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9B489-4982-0E4F-B26F-5E583CF199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17FF826-7B97-9844-9F79-A3F8AFBDF3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38444"/>
            <a:ext cx="4021137" cy="4184506"/>
          </a:xfrm>
        </p:spPr>
      </p:sp>
    </p:spTree>
    <p:extLst>
      <p:ext uri="{BB962C8B-B14F-4D97-AF65-F5344CB8AC3E}">
        <p14:creationId xmlns:p14="http://schemas.microsoft.com/office/powerpoint/2010/main" val="4125255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B892FD-FF3F-E34C-AAFF-C60D143268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889756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716D301-E8AE-C443-97A4-E29BABD1E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D69B51-8DE9-324C-AF1B-DF5B8E21530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334731767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Custom 1">
      <a:dk1>
        <a:srgbClr val="8D1730"/>
      </a:dk1>
      <a:lt1>
        <a:srgbClr val="FFFEFE"/>
      </a:lt1>
      <a:dk2>
        <a:srgbClr val="8D1730"/>
      </a:dk2>
      <a:lt2>
        <a:srgbClr val="FFFEFE"/>
      </a:lt2>
      <a:accent1>
        <a:srgbClr val="D92B3B"/>
      </a:accent1>
      <a:accent2>
        <a:srgbClr val="492F7B"/>
      </a:accent2>
      <a:accent3>
        <a:srgbClr val="CFBB23"/>
      </a:accent3>
      <a:accent4>
        <a:srgbClr val="565C5C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Hea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sz="4500" b="1" i="0" spc="150" baseline="0" dirty="0" smtClean="0">
            <a:solidFill>
              <a:srgbClr val="8D1730"/>
            </a:solidFill>
            <a:latin typeface="Times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ody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hoto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24036</TotalTime>
  <Words>1</Words>
  <Application>Microsoft Macintosh PowerPoint</Application>
  <PresentationFormat>On-screen Show (4:3)</PresentationFormat>
  <Paragraphs>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Times</vt:lpstr>
      <vt:lpstr>Title Slide</vt:lpstr>
      <vt:lpstr>Section Header</vt:lpstr>
      <vt:lpstr>Body Slide</vt:lpstr>
      <vt:lpstr>Photo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61</cp:revision>
  <dcterms:created xsi:type="dcterms:W3CDTF">2020-01-08T15:44:14Z</dcterms:created>
  <dcterms:modified xsi:type="dcterms:W3CDTF">2020-11-20T15:25:58Z</dcterms:modified>
</cp:coreProperties>
</file>