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3" r:id="rId2"/>
  </p:sldMasterIdLst>
  <p:handoutMasterIdLst>
    <p:handoutMasterId r:id="rId4"/>
  </p:handoutMasterIdLst>
  <p:sldIdLst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2A3F"/>
    <a:srgbClr val="8D1730"/>
    <a:srgbClr val="5F259F"/>
    <a:srgbClr val="B49F29"/>
    <a:srgbClr val="9D2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17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7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25BEB-85A5-563E-22BE-241AF2DDAD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67747E-CEF8-1CD4-3D7B-AB7008224E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7677A-0118-1B46-A10D-9F4CC66A98DE}" type="datetimeFigureOut">
              <a:rPr lang="en-US" smtClean="0"/>
              <a:t>4/19/22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DF928-F660-BF6E-01E1-0469358BC8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20D253-07B5-CA88-62BF-FC4EF9A80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AFCA0-55FA-1B46-850F-F87E5CD23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4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607508E-1A77-1C4A-BD50-5B9CDDC726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1" y="685800"/>
            <a:ext cx="4876799" cy="205740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85000"/>
              </a:lnSpc>
              <a:spcBef>
                <a:spcPts val="400"/>
              </a:spcBef>
              <a:buFontTx/>
              <a:buNone/>
              <a:defRPr sz="7200" b="1" i="0" spc="150" baseline="0">
                <a:solidFill>
                  <a:srgbClr val="8D1730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Event 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2CADEAEC-705B-F341-9DC5-7AFA540CE3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1" y="3547872"/>
            <a:ext cx="4876799" cy="149047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Clr>
                <a:srgbClr val="8D1730"/>
              </a:buClr>
              <a:defRPr sz="1800" baseline="0">
                <a:latin typeface="Arial" panose="020B0604020202020204" pitchFamily="34" charset="0"/>
              </a:defRPr>
            </a:lvl1pPr>
            <a:lvl2pPr>
              <a:lnSpc>
                <a:spcPct val="100000"/>
              </a:lnSpc>
              <a:buClr>
                <a:srgbClr val="8D1730"/>
              </a:buClr>
              <a:defRPr sz="1800" baseline="0">
                <a:latin typeface="Arial" panose="020B0604020202020204" pitchFamily="34" charset="0"/>
              </a:defRPr>
            </a:lvl2pPr>
            <a:lvl3pPr>
              <a:lnSpc>
                <a:spcPct val="100000"/>
              </a:lnSpc>
              <a:buClr>
                <a:srgbClr val="8D1730"/>
              </a:buClr>
              <a:defRPr sz="1800" baseline="0">
                <a:latin typeface="Arial" panose="020B0604020202020204" pitchFamily="34" charset="0"/>
              </a:defRPr>
            </a:lvl3pPr>
            <a:lvl4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4pPr>
            <a:lvl5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BDC467A-D0D1-7195-7FF4-4C15381E6D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43200"/>
            <a:ext cx="4876799" cy="804672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400"/>
              </a:spcBef>
              <a:buFontTx/>
              <a:buNone/>
              <a:defRPr sz="2000" b="1" i="0" cap="all" spc="15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Date | Time </a:t>
            </a:r>
          </a:p>
          <a:p>
            <a:pPr lvl="0"/>
            <a:r>
              <a:rPr lang="en-US" dirty="0"/>
              <a:t>Location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9BA5F24-4E45-D974-A0D5-E5AFD7FB51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198" y="5486400"/>
            <a:ext cx="4876801" cy="480131"/>
          </a:xfrm>
          <a:prstGeom prst="rect">
            <a:avLst/>
          </a:prstGeom>
          <a:solidFill>
            <a:schemeClr val="accent1"/>
          </a:solidFill>
        </p:spPr>
        <p:txBody>
          <a:bodyPr wrap="square" lIns="118872" tIns="118872" rIns="118872" bIns="82296">
            <a:spAutoFit/>
          </a:bodyPr>
          <a:lstStyle>
            <a:lvl1pPr marL="0" indent="0" algn="l">
              <a:spcBef>
                <a:spcPts val="400"/>
              </a:spcBef>
              <a:buFontTx/>
              <a:buNone/>
              <a:defRPr sz="2000" b="1" i="0" cap="all" spc="15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URL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A9187F3-BBD8-E8BD-580D-A3CE5EBD30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201" y="5084064"/>
            <a:ext cx="4876799" cy="347472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l">
              <a:spcBef>
                <a:spcPts val="400"/>
              </a:spcBef>
              <a:buFontTx/>
              <a:buNone/>
              <a:defRPr sz="2000" b="1" i="0" spc="20" baseline="0">
                <a:solidFill>
                  <a:schemeClr val="tx1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Insert call to action: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BCD65-30CD-24E4-B259-360B3BE7A5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91200" y="0"/>
            <a:ext cx="64008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1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607508E-1A77-1C4A-BD50-5B9CDDC726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4672" y="1143000"/>
            <a:ext cx="11274552" cy="2286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l">
              <a:lnSpc>
                <a:spcPct val="85000"/>
              </a:lnSpc>
              <a:spcBef>
                <a:spcPts val="400"/>
              </a:spcBef>
              <a:buFontTx/>
              <a:buNone/>
              <a:defRPr sz="8400" b="1" i="0" spc="150" baseline="0">
                <a:solidFill>
                  <a:schemeClr val="bg2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Event Title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2CADEAEC-705B-F341-9DC5-7AFA540CE3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4672" y="4118097"/>
            <a:ext cx="11274552" cy="1143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Clr>
                <a:schemeClr val="accent4"/>
              </a:buClr>
              <a:defRPr sz="200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lnSpc>
                <a:spcPct val="100000"/>
              </a:lnSpc>
              <a:buClr>
                <a:schemeClr val="accent4"/>
              </a:buClr>
              <a:defRPr sz="2000" baseline="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>
              <a:buClr>
                <a:schemeClr val="accent4"/>
              </a:buClr>
              <a:defRPr sz="2000" baseline="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4pPr>
            <a:lvl5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BDC467A-D0D1-7195-7FF4-4C15381E6D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4672" y="3547872"/>
            <a:ext cx="11274552" cy="4572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400"/>
              </a:spcBef>
              <a:buFontTx/>
              <a:buNone/>
              <a:defRPr sz="2700" b="1" i="0" cap="all" spc="150" baseline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Date, Time | Location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9BA5F24-4E45-D974-A0D5-E5AFD7FB51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62472" y="5824728"/>
            <a:ext cx="5669280" cy="480131"/>
          </a:xfrm>
          <a:prstGeom prst="rect">
            <a:avLst/>
          </a:prstGeom>
          <a:solidFill>
            <a:schemeClr val="accent2"/>
          </a:solidFill>
        </p:spPr>
        <p:txBody>
          <a:bodyPr wrap="square" lIns="118872" tIns="118872" rIns="118872" bIns="82296">
            <a:spAutoFit/>
          </a:bodyPr>
          <a:lstStyle>
            <a:lvl1pPr marL="0" indent="0" algn="l">
              <a:spcBef>
                <a:spcPts val="400"/>
              </a:spcBef>
              <a:buFontTx/>
              <a:buNone/>
              <a:defRPr sz="2000" b="1" i="0" cap="all" spc="15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URL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A9187F3-BBD8-E8BD-580D-A3CE5EBD30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4672" y="5870448"/>
            <a:ext cx="5257800" cy="4572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r">
              <a:spcBef>
                <a:spcPts val="400"/>
              </a:spcBef>
              <a:buFontTx/>
              <a:buNone/>
              <a:defRPr sz="2200" b="1" i="0" spc="20" baseline="0">
                <a:solidFill>
                  <a:schemeClr val="bg2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Insert call to action:</a:t>
            </a:r>
          </a:p>
        </p:txBody>
      </p:sp>
    </p:spTree>
    <p:extLst>
      <p:ext uri="{BB962C8B-B14F-4D97-AF65-F5344CB8AC3E}">
        <p14:creationId xmlns:p14="http://schemas.microsoft.com/office/powerpoint/2010/main" val="363968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BB4AAC2-8DBA-B543-9C08-61DCFE05D678}"/>
              </a:ext>
            </a:extLst>
          </p:cNvPr>
          <p:cNvCxnSpPr>
            <a:cxnSpLocks/>
          </p:cNvCxnSpPr>
          <p:nvPr userDrawn="1"/>
        </p:nvCxnSpPr>
        <p:spPr>
          <a:xfrm>
            <a:off x="457200" y="6400800"/>
            <a:ext cx="1173480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ject 18">
            <a:extLst>
              <a:ext uri="{FF2B5EF4-FFF2-40B4-BE49-F238E27FC236}">
                <a16:creationId xmlns:a16="http://schemas.microsoft.com/office/drawing/2014/main" id="{F07F7861-0781-D945-9395-6349FC8E4C58}"/>
              </a:ext>
            </a:extLst>
          </p:cNvPr>
          <p:cNvSpPr/>
          <p:nvPr userDrawn="1"/>
        </p:nvSpPr>
        <p:spPr>
          <a:xfrm rot="5400000">
            <a:off x="457200" y="63550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8">
            <a:extLst>
              <a:ext uri="{FF2B5EF4-FFF2-40B4-BE49-F238E27FC236}">
                <a16:creationId xmlns:a16="http://schemas.microsoft.com/office/drawing/2014/main" id="{7ED7E531-7F9A-C74F-A8E5-29E2E50A8582}"/>
              </a:ext>
            </a:extLst>
          </p:cNvPr>
          <p:cNvSpPr/>
          <p:nvPr userDrawn="1"/>
        </p:nvSpPr>
        <p:spPr>
          <a:xfrm rot="5400000">
            <a:off x="1712236" y="63550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3799F77C-F9D9-7E43-A82E-91F52C4BDB23}"/>
              </a:ext>
            </a:extLst>
          </p:cNvPr>
          <p:cNvSpPr/>
          <p:nvPr userDrawn="1"/>
        </p:nvSpPr>
        <p:spPr>
          <a:xfrm rot="5400000">
            <a:off x="5258075" y="6355081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AABA2C0A-CA59-1C41-A464-54BB1E0DFD95}"/>
              </a:ext>
            </a:extLst>
          </p:cNvPr>
          <p:cNvSpPr/>
          <p:nvPr userDrawn="1"/>
        </p:nvSpPr>
        <p:spPr>
          <a:xfrm rot="5400000">
            <a:off x="1299703" y="63550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728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BB4AAC2-8DBA-B543-9C08-61DCFE05D678}"/>
              </a:ext>
            </a:extLst>
          </p:cNvPr>
          <p:cNvCxnSpPr>
            <a:cxnSpLocks/>
          </p:cNvCxnSpPr>
          <p:nvPr userDrawn="1"/>
        </p:nvCxnSpPr>
        <p:spPr>
          <a:xfrm>
            <a:off x="804672" y="5486400"/>
            <a:ext cx="1138428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ject 18">
            <a:extLst>
              <a:ext uri="{FF2B5EF4-FFF2-40B4-BE49-F238E27FC236}">
                <a16:creationId xmlns:a16="http://schemas.microsoft.com/office/drawing/2014/main" id="{F07F7861-0781-D945-9395-6349FC8E4C58}"/>
              </a:ext>
            </a:extLst>
          </p:cNvPr>
          <p:cNvSpPr/>
          <p:nvPr userDrawn="1"/>
        </p:nvSpPr>
        <p:spPr>
          <a:xfrm rot="5400000">
            <a:off x="804672" y="54406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8">
            <a:extLst>
              <a:ext uri="{FF2B5EF4-FFF2-40B4-BE49-F238E27FC236}">
                <a16:creationId xmlns:a16="http://schemas.microsoft.com/office/drawing/2014/main" id="{7ED7E531-7F9A-C74F-A8E5-29E2E50A8582}"/>
              </a:ext>
            </a:extLst>
          </p:cNvPr>
          <p:cNvSpPr/>
          <p:nvPr userDrawn="1"/>
        </p:nvSpPr>
        <p:spPr>
          <a:xfrm rot="5400000">
            <a:off x="1712236" y="54406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3799F77C-F9D9-7E43-A82E-91F52C4BDB23}"/>
              </a:ext>
            </a:extLst>
          </p:cNvPr>
          <p:cNvSpPr/>
          <p:nvPr userDrawn="1"/>
        </p:nvSpPr>
        <p:spPr>
          <a:xfrm rot="5400000">
            <a:off x="5258075" y="5449824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AABA2C0A-CA59-1C41-A464-54BB1E0DFD95}"/>
              </a:ext>
            </a:extLst>
          </p:cNvPr>
          <p:cNvSpPr/>
          <p:nvPr userDrawn="1"/>
        </p:nvSpPr>
        <p:spPr>
          <a:xfrm rot="5400000">
            <a:off x="1299703" y="54406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CEEA9F7-30DC-62A5-266A-D162FBE408AB}"/>
              </a:ext>
            </a:extLst>
          </p:cNvPr>
          <p:cNvSpPr/>
          <p:nvPr userDrawn="1"/>
        </p:nvSpPr>
        <p:spPr>
          <a:xfrm>
            <a:off x="11960352" y="5257800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6F0527-31B6-404E-C6E1-91D37757F988}"/>
              </a:ext>
            </a:extLst>
          </p:cNvPr>
          <p:cNvSpPr/>
          <p:nvPr userDrawn="1"/>
        </p:nvSpPr>
        <p:spPr>
          <a:xfrm>
            <a:off x="0" y="0"/>
            <a:ext cx="347472" cy="32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AD2DDB-837E-125A-D151-8905B59E849E}"/>
              </a:ext>
            </a:extLst>
          </p:cNvPr>
          <p:cNvSpPr/>
          <p:nvPr userDrawn="1"/>
        </p:nvSpPr>
        <p:spPr>
          <a:xfrm>
            <a:off x="-804672" y="-1143000"/>
            <a:ext cx="2286000" cy="2286000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2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4D3CBF-142E-AFFE-8747-DFF1F07A2E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20EE1-4E97-07AF-D2B5-F2EBF1FE9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BF826-B41D-67A4-B5FE-5A1A26EBC1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919A50-3CAE-0373-3151-C4A1C86A63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45DCA6-9C95-3A0A-D256-5E615D8284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71275"/>
      </p:ext>
    </p:extLst>
  </p:cSld>
  <p:clrMapOvr>
    <a:masterClrMapping/>
  </p:clrMapOvr>
</p:sld>
</file>

<file path=ppt/theme/theme1.xml><?xml version="1.0" encoding="utf-8"?>
<a:theme xmlns:a="http://schemas.openxmlformats.org/drawingml/2006/main" name="Purple Horses">
  <a:themeElements>
    <a:clrScheme name="Rider RGB">
      <a:dk1>
        <a:srgbClr val="000000"/>
      </a:dk1>
      <a:lt1>
        <a:srgbClr val="FFFFFF"/>
      </a:lt1>
      <a:dk2>
        <a:srgbClr val="9D2234"/>
      </a:dk2>
      <a:lt2>
        <a:srgbClr val="E6E6E6"/>
      </a:lt2>
      <a:accent1>
        <a:srgbClr val="D52A3F"/>
      </a:accent1>
      <a:accent2>
        <a:srgbClr val="5F249F"/>
      </a:accent2>
      <a:accent3>
        <a:srgbClr val="B39F28"/>
      </a:accent3>
      <a:accent4>
        <a:srgbClr val="CACACA"/>
      </a:accent4>
      <a:accent5>
        <a:srgbClr val="919191"/>
      </a:accent5>
      <a:accent6>
        <a:srgbClr val="515151"/>
      </a:accent6>
      <a:hlink>
        <a:srgbClr val="9D2234"/>
      </a:hlink>
      <a:folHlink>
        <a:srgbClr val="D52A3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anberry">
  <a:themeElements>
    <a:clrScheme name="Rider Colors">
      <a:dk1>
        <a:srgbClr val="000000"/>
      </a:dk1>
      <a:lt1>
        <a:srgbClr val="FFFEFE"/>
      </a:lt1>
      <a:dk2>
        <a:srgbClr val="8D1730"/>
      </a:dk2>
      <a:lt2>
        <a:srgbClr val="FFFEFE"/>
      </a:lt2>
      <a:accent1>
        <a:srgbClr val="8D1730"/>
      </a:accent1>
      <a:accent2>
        <a:srgbClr val="D92B3B"/>
      </a:accent2>
      <a:accent3>
        <a:srgbClr val="492F7B"/>
      </a:accent3>
      <a:accent4>
        <a:srgbClr val="CFBB23"/>
      </a:accent4>
      <a:accent5>
        <a:srgbClr val="565C5C"/>
      </a:accent5>
      <a:accent6>
        <a:srgbClr val="9B9E9C"/>
      </a:accent6>
      <a:hlink>
        <a:srgbClr val="492F7B"/>
      </a:hlink>
      <a:folHlink>
        <a:srgbClr val="492F7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Purple Horses</vt:lpstr>
      <vt:lpstr>Cranberry</vt:lpstr>
      <vt:lpstr>PowerPoint Presentation</vt:lpstr>
    </vt:vector>
  </TitlesOfParts>
  <Company>Rider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Liberal Arts &amp; Sciences  </dc:title>
  <dc:creator>OIT</dc:creator>
  <cp:lastModifiedBy>Microsoft Office User</cp:lastModifiedBy>
  <cp:revision>92</cp:revision>
  <dcterms:created xsi:type="dcterms:W3CDTF">2017-02-15T23:58:09Z</dcterms:created>
  <dcterms:modified xsi:type="dcterms:W3CDTF">2022-04-19T13:26:30Z</dcterms:modified>
</cp:coreProperties>
</file>