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2" r:id="rId4"/>
    <p:sldId id="267" r:id="rId5"/>
    <p:sldId id="2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22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44" autoAdjust="0"/>
  </p:normalViewPr>
  <p:slideViewPr>
    <p:cSldViewPr>
      <p:cViewPr varScale="1">
        <p:scale>
          <a:sx n="103" d="100"/>
          <a:sy n="103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Updated 01/2021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6A85C-7045-4C6D-BC43-D8F0E311EDC4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0B2DC-2176-4CBD-81CE-360808FA8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4844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Updated 01/2021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5CBC2-2357-4F99-80B9-FA94D72CAAE7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5B18F-E8E6-4B5F-8055-EA1310C12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8009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FE492E64-FB34-4185-8A60-A14ED8E507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Updated 01/2021</a:t>
            </a:r>
          </a:p>
        </p:txBody>
      </p:sp>
    </p:spTree>
    <p:extLst>
      <p:ext uri="{BB962C8B-B14F-4D97-AF65-F5344CB8AC3E}">
        <p14:creationId xmlns:p14="http://schemas.microsoft.com/office/powerpoint/2010/main" val="2886367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886AAD10-EA17-4B5C-BBEA-77224E09BF0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Updated 01/2021</a:t>
            </a:r>
          </a:p>
        </p:txBody>
      </p:sp>
    </p:spTree>
    <p:extLst>
      <p:ext uri="{BB962C8B-B14F-4D97-AF65-F5344CB8AC3E}">
        <p14:creationId xmlns:p14="http://schemas.microsoft.com/office/powerpoint/2010/main" val="1012647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F6B-8A95-49E1-8D7C-D14141ADF7F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5723-3867-45ED-8867-874BEE959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F6B-8A95-49E1-8D7C-D14141ADF7F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5723-3867-45ED-8867-874BEE959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F6B-8A95-49E1-8D7C-D14141ADF7F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5723-3867-45ED-8867-874BEE959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F6B-8A95-49E1-8D7C-D14141ADF7F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5723-3867-45ED-8867-874BEE959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F6B-8A95-49E1-8D7C-D14141ADF7F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5723-3867-45ED-8867-874BEE959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F6B-8A95-49E1-8D7C-D14141ADF7F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5723-3867-45ED-8867-874BEE959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F6B-8A95-49E1-8D7C-D14141ADF7F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5723-3867-45ED-8867-874BEE959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F6B-8A95-49E1-8D7C-D14141ADF7F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5723-3867-45ED-8867-874BEE959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F6B-8A95-49E1-8D7C-D14141ADF7F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5723-3867-45ED-8867-874BEE959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F6B-8A95-49E1-8D7C-D14141ADF7F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5723-3867-45ED-8867-874BEE959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F6B-8A95-49E1-8D7C-D14141ADF7F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E05723-3867-45ED-8867-874BEE9599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E05723-3867-45ED-8867-874BEE95993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152400" y="76200"/>
            <a:ext cx="1295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updated 01/2016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omeroom3.state.nj.us/chr/chr_start.jsp" TargetMode="External"/><Relationship Id="rId2" Type="http://schemas.openxmlformats.org/officeDocument/2006/relationships/hyperlink" Target="http://www.rider.edu/studentteachin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der.edu/careers" TargetMode="External"/><Relationship Id="rId2" Type="http://schemas.openxmlformats.org/officeDocument/2006/relationships/hyperlink" Target="mailto:careers@rider.edu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7851648" cy="1524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Guidelines for Prospective</a:t>
            </a:r>
            <a:b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Student Teachers</a:t>
            </a:r>
          </a:p>
        </p:txBody>
      </p:sp>
      <p:pic>
        <p:nvPicPr>
          <p:cNvPr id="1026" name="Picture 2" descr="C:\Users\Owner\Pictures\Microsoft Clip Organizer\j04304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962400"/>
            <a:ext cx="2209800" cy="2209800"/>
          </a:xfrm>
          <a:prstGeom prst="rect">
            <a:avLst/>
          </a:prstGeom>
          <a:noFill/>
          <a:ln w="76200" cmpd="thickThin">
            <a:solidFill>
              <a:srgbClr val="742217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458754"/>
            <a:ext cx="8305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UNDERGRADUATE STUDENTS</a:t>
            </a:r>
          </a:p>
          <a:p>
            <a:pPr marL="574675" indent="-233363">
              <a:buFont typeface="Arial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Cumulative GPA 3.0</a:t>
            </a:r>
          </a:p>
          <a:p>
            <a:pPr marL="574675" indent="-233363">
              <a:buFont typeface="Arial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Completion of all education methods courses with a grade of C+ or better</a:t>
            </a:r>
          </a:p>
          <a:p>
            <a:pPr marL="574675" indent="-233363">
              <a:buFont typeface="Arial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Elementary Education candidates must have passed all sections of the Praxis Elementary Education: Multi-Subject test</a:t>
            </a:r>
          </a:p>
          <a:p>
            <a:pPr marL="574675" indent="-233363">
              <a:buFont typeface="Arial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Secondary Education students must have passed the Praxis Content Knowledge test in the relevant content areas</a:t>
            </a:r>
          </a:p>
          <a:p>
            <a:pPr marL="233363" indent="-233363"/>
            <a:endParaRPr lang="en-US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33363" indent="-233363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GRADUATE STUDENTS</a:t>
            </a:r>
          </a:p>
          <a:p>
            <a:pPr marL="574675" indent="-233363">
              <a:buFont typeface="Arial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Cumulative GPA of 3.0</a:t>
            </a:r>
          </a:p>
          <a:p>
            <a:pPr marL="574675" indent="-233363">
              <a:buFont typeface="Arial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Completion of all four CURR course requirements with a grade of C+ or better</a:t>
            </a:r>
          </a:p>
          <a:p>
            <a:pPr marL="574675" indent="-233363">
              <a:buFont typeface="Arial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Elementary Education candidates must have passed all sections of the Praxis Elementary Education: Multi-Subject test</a:t>
            </a:r>
          </a:p>
          <a:p>
            <a:pPr marL="574675" indent="-233363">
              <a:buFont typeface="Arial" pitchFamily="34" charset="0"/>
              <a:buChar char="•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Secondary Education candidates must have passed the Praxis Content Knowledge test in the relevant content areas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PREREQUISITES FOR STUDENT TEACHING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7700" y="1676400"/>
            <a:ext cx="8305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Application For Student Teaching via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SurveyMonkey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at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www.rider.edu/studentteaching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33363" indent="-233363"/>
            <a:endParaRPr lang="en-US" sz="1000" dirty="0">
              <a:solidFill>
                <a:schemeClr val="accent2"/>
              </a:solidFill>
              <a:latin typeface="Arial" pitchFamily="34" charset="0"/>
              <a:cs typeface="Arial" pitchFamily="34" charset="0"/>
              <a:hlinkClick r:id="rId3"/>
            </a:endParaRPr>
          </a:p>
          <a:p>
            <a:pPr marL="233363" indent="-233363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Additional Documents to be submitted via Canvas</a:t>
            </a:r>
          </a:p>
          <a:p>
            <a:pPr marL="690563" lvl="1" indent="-233363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Resume</a:t>
            </a:r>
          </a:p>
          <a:p>
            <a:pPr marL="690563" lvl="1" indent="-233363">
              <a:buFont typeface="Arial" pitchFamily="34" charset="0"/>
              <a:buChar char="•"/>
            </a:pP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Copy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of Praxis Scores (Examinee/Test Taker Score Report)</a:t>
            </a:r>
          </a:p>
          <a:p>
            <a:pPr marL="690563" lvl="1" indent="-233363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Results of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Mantoux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test for Tuberculosis (must be dated within six months of your student teaching start date)</a:t>
            </a:r>
          </a:p>
          <a:p>
            <a:pPr marL="690563" lvl="1" indent="-233363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Current Substitute Teaching Certificate(s) – Highly recommended and required by certain districts</a:t>
            </a:r>
          </a:p>
          <a:p>
            <a:pPr marL="690563" lvl="1" indent="-233363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Criminal Background Check for NJ or PA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2458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APPLICATION MUST INCLUDE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524000"/>
            <a:ext cx="77724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Complete all items.</a:t>
            </a:r>
          </a:p>
          <a:p>
            <a:pPr marL="233363" indent="-233363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Use your Rider Email.</a:t>
            </a:r>
          </a:p>
          <a:p>
            <a:pPr marL="233363" indent="-233363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Indicate certification(s) you expect to receive.</a:t>
            </a:r>
          </a:p>
          <a:p>
            <a:pPr marL="233363" indent="-233363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Your submission of the application indicates that all information and attachments are accurate.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APPLICATION FORM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Owner\Pictures\Microsoft Clip Organizer\j0422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343400"/>
            <a:ext cx="2437685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524000"/>
            <a:ext cx="83058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Highlight experiences you have had with youth.</a:t>
            </a:r>
          </a:p>
          <a:p>
            <a:pPr marL="233363" indent="-233363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 sure to include all previous field experiences.</a:t>
            </a:r>
          </a:p>
          <a:p>
            <a:pPr marL="233363" indent="-233363">
              <a:spcAft>
                <a:spcPts val="10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If you need help with your resume, contact:</a:t>
            </a:r>
          </a:p>
          <a:p>
            <a:pPr marL="690563" lvl="1" indent="-233363">
              <a:spcAft>
                <a:spcPts val="100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Career Development &amp; Success</a:t>
            </a:r>
          </a:p>
          <a:p>
            <a:pPr marL="690563" lvl="1" indent="-233363">
              <a:spcAft>
                <a:spcPts val="100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careers@rider.edu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90563" lvl="1" indent="-233363">
              <a:spcAft>
                <a:spcPts val="100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www.rider.edu/careers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33363" indent="-233363">
              <a:spcAft>
                <a:spcPts val="1000"/>
              </a:spcAft>
              <a:buFont typeface="Arial" pitchFamily="34" charset="0"/>
              <a:buChar char="•"/>
            </a:pPr>
            <a:endParaRPr lang="en-US" sz="2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RESUME</a:t>
            </a:r>
            <a:endParaRPr lang="en-US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Owner\AppData\Local\Microsoft\Windows\Temporary Internet Files\Content.IE5\FUX1DKQK\MPj0438739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3657600"/>
            <a:ext cx="33909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7F7F7F"/>
      </a:hlink>
      <a:folHlink>
        <a:srgbClr val="96A9A9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3395</TotalTime>
  <Words>276</Words>
  <Application>Microsoft Office PowerPoint</Application>
  <PresentationFormat>On-screen Show (4:3)</PresentationFormat>
  <Paragraphs>36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Constantia</vt:lpstr>
      <vt:lpstr>Times New Roman</vt:lpstr>
      <vt:lpstr>Wingdings 2</vt:lpstr>
      <vt:lpstr>Flow</vt:lpstr>
      <vt:lpstr>Guidelines for Prospective Student Teachers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Adam Lucas</cp:lastModifiedBy>
  <cp:revision>271</cp:revision>
  <dcterms:created xsi:type="dcterms:W3CDTF">2013-01-21T18:30:37Z</dcterms:created>
  <dcterms:modified xsi:type="dcterms:W3CDTF">2021-02-15T15:39:09Z</dcterms:modified>
</cp:coreProperties>
</file>